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9A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66"/>
  </p:normalViewPr>
  <p:slideViewPr>
    <p:cSldViewPr snapToGrid="0" snapToObjects="1">
      <p:cViewPr varScale="1">
        <p:scale>
          <a:sx n="102" d="100"/>
          <a:sy n="102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513AA-1658-9A40-90B5-A02E9B56E6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1EF130-B5FE-6347-B75B-1EBC1D9C8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7E979-C59E-A143-A944-D0DA8AEEF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5737-2655-334A-9258-C4D0B3719335}" type="datetimeFigureOut">
              <a:rPr lang="de-DE" smtClean="0"/>
              <a:t>06.11.18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0EA53-8C40-E441-9274-C500F33ED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E4F4C-F78C-1B46-99BC-2C089C0AF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1AF46-6F7B-4043-A5BF-BD5F545B6E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9322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A5A71-D9A9-5B4D-8580-666B79550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EB068-8CF9-5B4D-8E17-D6CCA82F4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5C20C-D65F-4941-8EAE-FD446F83C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5737-2655-334A-9258-C4D0B3719335}" type="datetimeFigureOut">
              <a:rPr lang="de-DE" smtClean="0"/>
              <a:t>06.11.18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D2722-30F7-FF4B-9D47-2FEC35AB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3634F-60FF-3043-B4B3-696281C26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1AF46-6F7B-4043-A5BF-BD5F545B6E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3709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70E3-0069-BE40-BF31-3B2A97709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5F456B-BFCF-7B4E-9ECB-DC25EDD58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DD9A8-96EC-2248-8CBF-7197F7050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5737-2655-334A-9258-C4D0B3719335}" type="datetimeFigureOut">
              <a:rPr lang="de-DE" smtClean="0"/>
              <a:t>06.11.18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7A70D-1DB5-8643-9836-76CA39832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7D9C6-FFEA-9E46-AB9C-2B0FC6B56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1AF46-6F7B-4043-A5BF-BD5F545B6E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480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01805-78D5-734A-BF06-264E7186F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B5379-9FF3-B54D-A116-761CA06EE3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503488-49F9-644B-A7BC-5010BE98E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D0395-4C93-B748-A157-D3F919813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5737-2655-334A-9258-C4D0B3719335}" type="datetimeFigureOut">
              <a:rPr lang="de-DE" smtClean="0"/>
              <a:t>06.11.18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35A47B-7AFB-CA40-9EF8-DA4083311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5CAB17-712D-D546-8586-1505F44B2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1AF46-6F7B-4043-A5BF-BD5F545B6E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892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F6D50-C50F-DE4D-8FA5-6595BBA5C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CC364D-5891-7B43-9BA8-27A843D71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33AC7-20BC-EF41-B2AB-4CF034BCA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60363C-F10B-2A4B-B836-234E82B6CE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5A6EF2-64C5-FF48-897F-B3212EDBBB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C78302-D4CA-0942-ABC5-619852FFF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5737-2655-334A-9258-C4D0B3719335}" type="datetimeFigureOut">
              <a:rPr lang="de-DE" smtClean="0"/>
              <a:t>06.11.18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9A2CF5-688F-BE48-A7CC-869520DEE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FE07D9-A4A1-5041-AA39-3CA66E93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1AF46-6F7B-4043-A5BF-BD5F545B6E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1412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0A7FB-1154-304D-A89B-9089C0C8F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1377AC-C63C-1D49-8FB3-CF954FC2A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5737-2655-334A-9258-C4D0B3719335}" type="datetimeFigureOut">
              <a:rPr lang="de-DE" smtClean="0"/>
              <a:t>06.11.18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49223C-38C6-4B4E-85BC-34952CCBF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44A817-CAF9-D247-BDFB-BF64CD440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1AF46-6F7B-4043-A5BF-BD5F545B6E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795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6DFA46-6198-8443-AED1-04916B9BF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5737-2655-334A-9258-C4D0B3719335}" type="datetimeFigureOut">
              <a:rPr lang="de-DE" smtClean="0"/>
              <a:t>06.11.18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D8D5A7-2459-8A4E-B21C-CAA5D6E8D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6013D-10D1-984D-8B67-ED791AEE6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1AF46-6F7B-4043-A5BF-BD5F545B6E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9732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DCCA0-90A2-2C45-A7B1-748ABE577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22B61-9DEA-9A47-B651-3CA37278B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195C1-2BDE-0746-A895-2CC29C9B9A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C1E1A-5DA1-0444-A632-A34EA83E8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5737-2655-334A-9258-C4D0B3719335}" type="datetimeFigureOut">
              <a:rPr lang="de-DE" smtClean="0"/>
              <a:t>06.11.18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655ED-E98F-0841-9523-EB3079AC3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BA098D-CCDA-8040-9C6B-264A63786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1AF46-6F7B-4043-A5BF-BD5F545B6E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7312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0C7AA-C1FF-7842-97AB-B80B76769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8380C4-BFED-4844-9D28-71F3A5F8A7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9CD9F-DF2B-D54A-88AB-7B73404BD8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98DBB-5EE2-EA4E-9C49-EA1C49C5D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5737-2655-334A-9258-C4D0B3719335}" type="datetimeFigureOut">
              <a:rPr lang="de-DE" smtClean="0"/>
              <a:t>06.11.18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1C7A2-A250-0143-8095-168550F6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B41B95-42B3-0844-81AA-C4A7411C6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1AF46-6F7B-4043-A5BF-BD5F545B6E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17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F364A-D5B5-9C4F-8E87-D97DCC077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20A610-FE59-F04A-B341-12137BFDCF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8C787-CC61-4741-A124-212FB9B44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5737-2655-334A-9258-C4D0B3719335}" type="datetimeFigureOut">
              <a:rPr lang="de-DE" smtClean="0"/>
              <a:t>06.11.18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0F0FA-7EF4-D64A-A0C9-5090E697B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A2C90-5018-1E4B-8AC5-947FA31DC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1AF46-6F7B-4043-A5BF-BD5F545B6E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5210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FDFF5F-4152-BF4F-9174-518EABF075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F1F883-4173-B94A-8EE3-6BDF617D6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05F9A-2330-C844-8556-79C2FDA6D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5737-2655-334A-9258-C4D0B3719335}" type="datetimeFigureOut">
              <a:rPr lang="de-DE" smtClean="0"/>
              <a:t>06.11.18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AFAC9-2328-C74B-9801-F07B4EEDD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131C2-BA71-D346-9C0B-6CB8BBDEC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1AF46-6F7B-4043-A5BF-BD5F545B6E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800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981B0A-3274-7043-93D1-0CE091BD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27C16-C9BE-2343-AD43-706258E4D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20F84-EAAC-AB47-9F79-07CB757258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F5737-2655-334A-9258-C4D0B3719335}" type="datetimeFigureOut">
              <a:rPr lang="de-DE" smtClean="0"/>
              <a:t>06.11.18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8A5D9-3C3F-8341-97E8-02DD8B97D0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C79F7-E067-9240-841B-A936D7850A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1AF46-6F7B-4043-A5BF-BD5F545B6E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870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2F90A82-B9B5-9D4B-9180-DBB51928859E}"/>
              </a:ext>
            </a:extLst>
          </p:cNvPr>
          <p:cNvSpPr/>
          <p:nvPr/>
        </p:nvSpPr>
        <p:spPr>
          <a:xfrm>
            <a:off x="3833061" y="611301"/>
            <a:ext cx="2488130" cy="104777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>
                <a:solidFill>
                  <a:schemeClr val="bg1"/>
                </a:solidFill>
              </a:rPr>
              <a:t>CERT</a:t>
            </a:r>
          </a:p>
          <a:p>
            <a:r>
              <a:rPr lang="de-DE" sz="1600" dirty="0">
                <a:solidFill>
                  <a:schemeClr val="bg1"/>
                </a:solidFill>
              </a:rPr>
              <a:t>DECT: 112</a:t>
            </a:r>
          </a:p>
          <a:p>
            <a:r>
              <a:rPr lang="de-DE" sz="1600" dirty="0" err="1">
                <a:solidFill>
                  <a:schemeClr val="bg1"/>
                </a:solidFill>
              </a:rPr>
              <a:t>leitung@cert.ccc.de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835D9-CB24-084A-B921-805CEBEE6045}"/>
              </a:ext>
            </a:extLst>
          </p:cNvPr>
          <p:cNvSpPr/>
          <p:nvPr/>
        </p:nvSpPr>
        <p:spPr>
          <a:xfrm>
            <a:off x="3833061" y="1863970"/>
            <a:ext cx="2488130" cy="104777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>
                <a:solidFill>
                  <a:schemeClr val="bg1"/>
                </a:solidFill>
              </a:rPr>
              <a:t>Awareness Team</a:t>
            </a:r>
          </a:p>
          <a:p>
            <a:r>
              <a:rPr lang="de-DE" sz="1600" dirty="0">
                <a:solidFill>
                  <a:schemeClr val="bg1"/>
                </a:solidFill>
              </a:rPr>
              <a:t>DECT: 113</a:t>
            </a:r>
          </a:p>
          <a:p>
            <a:r>
              <a:rPr lang="de-DE" sz="1600" dirty="0">
                <a:solidFill>
                  <a:schemeClr val="bg1"/>
                </a:solidFill>
              </a:rPr>
              <a:t>c3-awareness@lists.ccc.de</a:t>
            </a:r>
          </a:p>
          <a:p>
            <a:r>
              <a:rPr lang="en-US" sz="1600" dirty="0">
                <a:solidFill>
                  <a:schemeClr val="bg1"/>
                </a:solidFill>
              </a:rPr>
              <a:t>@c3awareness</a:t>
            </a:r>
          </a:p>
          <a:p>
            <a:endParaRPr lang="de-DE" sz="1600" b="1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D92BBD-69F9-7F4B-B218-35C84126416F}"/>
              </a:ext>
            </a:extLst>
          </p:cNvPr>
          <p:cNvSpPr/>
          <p:nvPr/>
        </p:nvSpPr>
        <p:spPr>
          <a:xfrm>
            <a:off x="3833060" y="3113721"/>
            <a:ext cx="2488130" cy="104777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>
                <a:solidFill>
                  <a:schemeClr val="bg1"/>
                </a:solidFill>
              </a:rPr>
              <a:t>Security</a:t>
            </a:r>
          </a:p>
          <a:p>
            <a:r>
              <a:rPr lang="de-DE" sz="1600" dirty="0">
                <a:solidFill>
                  <a:schemeClr val="bg1"/>
                </a:solidFill>
              </a:rPr>
              <a:t>DECT: 110</a:t>
            </a:r>
            <a:br>
              <a:rPr lang="de-DE" sz="1600" dirty="0">
                <a:solidFill>
                  <a:schemeClr val="bg1"/>
                </a:solidFill>
              </a:rPr>
            </a:br>
            <a:r>
              <a:rPr lang="de-DE" sz="1600" dirty="0" err="1">
                <a:solidFill>
                  <a:schemeClr val="bg1"/>
                </a:solidFill>
              </a:rPr>
              <a:t>security@ccc.de</a:t>
            </a:r>
            <a:endParaRPr lang="de-DE" sz="1600" dirty="0">
              <a:solidFill>
                <a:schemeClr val="bg1"/>
              </a:solidFill>
            </a:endParaRPr>
          </a:p>
          <a:p>
            <a:endParaRPr lang="de-DE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0CDCF8-B5D9-0A4D-8249-C5BF32DE267C}"/>
              </a:ext>
            </a:extLst>
          </p:cNvPr>
          <p:cNvSpPr/>
          <p:nvPr/>
        </p:nvSpPr>
        <p:spPr>
          <a:xfrm>
            <a:off x="3833060" y="4363472"/>
            <a:ext cx="2488130" cy="104777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err="1">
                <a:solidFill>
                  <a:schemeClr val="bg1"/>
                </a:solidFill>
              </a:rPr>
              <a:t>Auticare</a:t>
            </a:r>
            <a:endParaRPr lang="de-DE" sz="1600" b="1" dirty="0">
              <a:solidFill>
                <a:schemeClr val="bg1"/>
              </a:solidFill>
            </a:endParaRPr>
          </a:p>
          <a:p>
            <a:r>
              <a:rPr lang="de-DE" sz="1600" dirty="0">
                <a:solidFill>
                  <a:schemeClr val="bg1"/>
                </a:solidFill>
              </a:rPr>
              <a:t>DECT: 1139</a:t>
            </a:r>
          </a:p>
          <a:p>
            <a:endParaRPr lang="de-DE" sz="16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B5709B-F8F6-7241-B7EE-A069FCA19AB9}"/>
              </a:ext>
            </a:extLst>
          </p:cNvPr>
          <p:cNvSpPr/>
          <p:nvPr/>
        </p:nvSpPr>
        <p:spPr>
          <a:xfrm>
            <a:off x="9367415" y="611300"/>
            <a:ext cx="2073910" cy="584769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>
                <a:solidFill>
                  <a:schemeClr val="bg1"/>
                </a:solidFill>
              </a:rPr>
              <a:t>Schiedsstelle</a:t>
            </a:r>
          </a:p>
          <a:p>
            <a:r>
              <a:rPr lang="de-DE" sz="1600" dirty="0">
                <a:solidFill>
                  <a:schemeClr val="bg1"/>
                </a:solidFill>
              </a:rPr>
              <a:t>DECT: 2724</a:t>
            </a:r>
          </a:p>
          <a:p>
            <a:r>
              <a:rPr lang="de-DE" sz="1600" dirty="0" err="1">
                <a:solidFill>
                  <a:schemeClr val="bg1"/>
                </a:solidFill>
              </a:rPr>
              <a:t>schiedsstelle@ccc.de</a:t>
            </a:r>
            <a:r>
              <a:rPr lang="de-DE" sz="1600" dirty="0">
                <a:solidFill>
                  <a:schemeClr val="bg1"/>
                </a:solidFill>
              </a:rPr>
              <a:t> </a:t>
            </a:r>
            <a:r>
              <a:rPr lang="de-DE" sz="1600" dirty="0" err="1">
                <a:solidFill>
                  <a:schemeClr val="bg1"/>
                </a:solidFill>
              </a:rPr>
              <a:t>schiedsstelle.ccc.de</a:t>
            </a:r>
            <a:endParaRPr lang="de-DE" sz="1600" dirty="0">
              <a:solidFill>
                <a:schemeClr val="bg1"/>
              </a:solidFill>
            </a:endParaRPr>
          </a:p>
        </p:txBody>
      </p:sp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21FC2520-CEFF-7248-84A7-4F234686E2F5}"/>
              </a:ext>
            </a:extLst>
          </p:cNvPr>
          <p:cNvCxnSpPr>
            <a:cxnSpLocks/>
            <a:stCxn id="74" idx="3"/>
            <a:endCxn id="6" idx="1"/>
          </p:cNvCxnSpPr>
          <p:nvPr/>
        </p:nvCxnSpPr>
        <p:spPr>
          <a:xfrm>
            <a:off x="3346904" y="2387853"/>
            <a:ext cx="486157" cy="3"/>
          </a:xfrm>
          <a:prstGeom prst="bentConnector3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>
            <a:extLst>
              <a:ext uri="{FF2B5EF4-FFF2-40B4-BE49-F238E27FC236}">
                <a16:creationId xmlns:a16="http://schemas.microsoft.com/office/drawing/2014/main" id="{A5F21CB6-A1F6-7B47-B425-A3A1B015CB87}"/>
              </a:ext>
            </a:extLst>
          </p:cNvPr>
          <p:cNvCxnSpPr>
            <a:cxnSpLocks/>
            <a:stCxn id="78" idx="3"/>
            <a:endCxn id="7" idx="1"/>
          </p:cNvCxnSpPr>
          <p:nvPr/>
        </p:nvCxnSpPr>
        <p:spPr>
          <a:xfrm>
            <a:off x="3346904" y="3637604"/>
            <a:ext cx="486156" cy="3"/>
          </a:xfrm>
          <a:prstGeom prst="bentConnector3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169676CB-7B56-E441-86FF-F0C4ACC21D1D}"/>
              </a:ext>
            </a:extLst>
          </p:cNvPr>
          <p:cNvCxnSpPr>
            <a:cxnSpLocks/>
            <a:stCxn id="81" idx="3"/>
            <a:endCxn id="8" idx="1"/>
          </p:cNvCxnSpPr>
          <p:nvPr/>
        </p:nvCxnSpPr>
        <p:spPr>
          <a:xfrm>
            <a:off x="3346904" y="4887355"/>
            <a:ext cx="486156" cy="3"/>
          </a:xfrm>
          <a:prstGeom prst="bentConnector3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498C4714-FBFE-D74F-88C7-16875012A2D6}"/>
              </a:ext>
            </a:extLst>
          </p:cNvPr>
          <p:cNvCxnSpPr>
            <a:cxnSpLocks/>
            <a:stCxn id="5" idx="3"/>
            <a:endCxn id="46" idx="1"/>
          </p:cNvCxnSpPr>
          <p:nvPr/>
        </p:nvCxnSpPr>
        <p:spPr>
          <a:xfrm>
            <a:off x="6321191" y="1135187"/>
            <a:ext cx="486157" cy="1251207"/>
          </a:xfrm>
          <a:prstGeom prst="bentConnector3">
            <a:avLst>
              <a:gd name="adj1" fmla="val 50000"/>
            </a:avLst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F99A2B9D-9DC4-7C40-8599-ED77F5BDD9D6}"/>
              </a:ext>
            </a:extLst>
          </p:cNvPr>
          <p:cNvCxnSpPr>
            <a:cxnSpLocks/>
            <a:stCxn id="6" idx="3"/>
            <a:endCxn id="46" idx="1"/>
          </p:cNvCxnSpPr>
          <p:nvPr/>
        </p:nvCxnSpPr>
        <p:spPr>
          <a:xfrm flipV="1">
            <a:off x="6321191" y="2386394"/>
            <a:ext cx="486157" cy="1462"/>
          </a:xfrm>
          <a:prstGeom prst="bentConnector3">
            <a:avLst>
              <a:gd name="adj1" fmla="val 50000"/>
            </a:avLst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EEB2869F-F056-1642-8840-D672FF148362}"/>
              </a:ext>
            </a:extLst>
          </p:cNvPr>
          <p:cNvSpPr/>
          <p:nvPr/>
        </p:nvSpPr>
        <p:spPr>
          <a:xfrm>
            <a:off x="632584" y="611301"/>
            <a:ext cx="2714320" cy="10477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bg2">
                    <a:lumMod val="25000"/>
                  </a:schemeClr>
                </a:solidFill>
              </a:rPr>
              <a:t>Du fühlst Dich körperlich unwohl, benötigst medizinische Betreuung oder auch nur ein Pflaster?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5EC6F6A-17F9-FC45-8058-66777A02984B}"/>
              </a:ext>
            </a:extLst>
          </p:cNvPr>
          <p:cNvSpPr/>
          <p:nvPr/>
        </p:nvSpPr>
        <p:spPr>
          <a:xfrm>
            <a:off x="632584" y="1863970"/>
            <a:ext cx="2714320" cy="10477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bg2">
                    <a:lumMod val="25000"/>
                  </a:schemeClr>
                </a:solidFill>
              </a:rPr>
              <a:t>Du brauchst emotionale Unterstützung bei Konflikten, Belästigung oder Diskriminierung?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9942BB2-C7A4-8B4F-B737-3D611BD7A1B7}"/>
              </a:ext>
            </a:extLst>
          </p:cNvPr>
          <p:cNvSpPr/>
          <p:nvPr/>
        </p:nvSpPr>
        <p:spPr>
          <a:xfrm>
            <a:off x="632584" y="3113721"/>
            <a:ext cx="2714320" cy="10477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bg2">
                    <a:lumMod val="25000"/>
                  </a:schemeClr>
                </a:solidFill>
              </a:rPr>
              <a:t>Du brauchst dringend Hilfe bei Konflikten oder hast Sorge um deine Sicherheit?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8D93653-C884-3248-B179-39D5732AFF52}"/>
              </a:ext>
            </a:extLst>
          </p:cNvPr>
          <p:cNvSpPr/>
          <p:nvPr/>
        </p:nvSpPr>
        <p:spPr>
          <a:xfrm>
            <a:off x="632584" y="4363472"/>
            <a:ext cx="2714320" cy="10477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bg2">
                    <a:lumMod val="25000"/>
                  </a:schemeClr>
                </a:solidFill>
              </a:rPr>
              <a:t>Du hast Autismus, fürchtest eine sensorische Überlastung und brauchst Ruhe?</a:t>
            </a:r>
          </a:p>
        </p:txBody>
      </p:sp>
      <p:cxnSp>
        <p:nvCxnSpPr>
          <p:cNvPr id="95" name="Elbow Connector 94">
            <a:extLst>
              <a:ext uri="{FF2B5EF4-FFF2-40B4-BE49-F238E27FC236}">
                <a16:creationId xmlns:a16="http://schemas.microsoft.com/office/drawing/2014/main" id="{0D5E2DBC-C32B-CE4E-B85B-B47EA1CFA6D4}"/>
              </a:ext>
            </a:extLst>
          </p:cNvPr>
          <p:cNvCxnSpPr>
            <a:cxnSpLocks/>
            <a:stCxn id="69" idx="3"/>
            <a:endCxn id="5" idx="1"/>
          </p:cNvCxnSpPr>
          <p:nvPr/>
        </p:nvCxnSpPr>
        <p:spPr>
          <a:xfrm>
            <a:off x="3346904" y="1135184"/>
            <a:ext cx="486157" cy="3"/>
          </a:xfrm>
          <a:prstGeom prst="bentConnector3">
            <a:avLst>
              <a:gd name="adj1" fmla="val 50000"/>
            </a:avLst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Elbow Connector 118">
            <a:extLst>
              <a:ext uri="{FF2B5EF4-FFF2-40B4-BE49-F238E27FC236}">
                <a16:creationId xmlns:a16="http://schemas.microsoft.com/office/drawing/2014/main" id="{268BC276-EF5D-0F4D-B7CD-7D8839D9E836}"/>
              </a:ext>
            </a:extLst>
          </p:cNvPr>
          <p:cNvCxnSpPr>
            <a:cxnSpLocks/>
            <a:stCxn id="7" idx="3"/>
            <a:endCxn id="46" idx="1"/>
          </p:cNvCxnSpPr>
          <p:nvPr/>
        </p:nvCxnSpPr>
        <p:spPr>
          <a:xfrm flipV="1">
            <a:off x="6321190" y="2386394"/>
            <a:ext cx="486158" cy="1251213"/>
          </a:xfrm>
          <a:prstGeom prst="bentConnector3">
            <a:avLst>
              <a:gd name="adj1" fmla="val 50000"/>
            </a:avLst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994C694-9F6F-5842-B654-8FBE0DCBA336}"/>
              </a:ext>
            </a:extLst>
          </p:cNvPr>
          <p:cNvSpPr/>
          <p:nvPr/>
        </p:nvSpPr>
        <p:spPr>
          <a:xfrm>
            <a:off x="632584" y="87416"/>
            <a:ext cx="2714320" cy="523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b="1" dirty="0">
                <a:solidFill>
                  <a:schemeClr val="tx1"/>
                </a:solidFill>
              </a:rPr>
              <a:t>Während der Veranstaltung: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E561EED-8AD7-714E-8311-C0C31F794A63}"/>
              </a:ext>
            </a:extLst>
          </p:cNvPr>
          <p:cNvSpPr/>
          <p:nvPr/>
        </p:nvSpPr>
        <p:spPr>
          <a:xfrm>
            <a:off x="632584" y="5410983"/>
            <a:ext cx="2714320" cy="523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b="1" dirty="0">
                <a:solidFill>
                  <a:schemeClr val="tx1"/>
                </a:solidFill>
              </a:rPr>
              <a:t>Außerhalb der Veranstaltung: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99E5A4A-BB1B-0E42-A157-9AFCA78E08AF}"/>
              </a:ext>
            </a:extLst>
          </p:cNvPr>
          <p:cNvGrpSpPr/>
          <p:nvPr/>
        </p:nvGrpSpPr>
        <p:grpSpPr>
          <a:xfrm>
            <a:off x="8466660" y="2386394"/>
            <a:ext cx="900755" cy="3810665"/>
            <a:chOff x="8796593" y="2386394"/>
            <a:chExt cx="232162" cy="3810665"/>
          </a:xfrm>
        </p:grpSpPr>
        <p:cxnSp>
          <p:nvCxnSpPr>
            <p:cNvPr id="138" name="Elbow Connector 137">
              <a:extLst>
                <a:ext uri="{FF2B5EF4-FFF2-40B4-BE49-F238E27FC236}">
                  <a16:creationId xmlns:a16="http://schemas.microsoft.com/office/drawing/2014/main" id="{502F42D1-FE3D-CC49-B742-260F9E299F4A}"/>
                </a:ext>
              </a:extLst>
            </p:cNvPr>
            <p:cNvCxnSpPr>
              <a:cxnSpLocks/>
            </p:cNvCxnSpPr>
            <p:nvPr/>
          </p:nvCxnSpPr>
          <p:spPr>
            <a:xfrm>
              <a:off x="8796593" y="2386394"/>
              <a:ext cx="232162" cy="3"/>
            </a:xfrm>
            <a:prstGeom prst="bentConnector3">
              <a:avLst/>
            </a:prstGeom>
            <a:ln w="317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Elbow Connector 138">
              <a:extLst>
                <a:ext uri="{FF2B5EF4-FFF2-40B4-BE49-F238E27FC236}">
                  <a16:creationId xmlns:a16="http://schemas.microsoft.com/office/drawing/2014/main" id="{6E0F10EE-8195-C84A-8365-980046C38937}"/>
                </a:ext>
              </a:extLst>
            </p:cNvPr>
            <p:cNvCxnSpPr>
              <a:cxnSpLocks/>
            </p:cNvCxnSpPr>
            <p:nvPr/>
          </p:nvCxnSpPr>
          <p:spPr>
            <a:xfrm>
              <a:off x="8796593" y="6197056"/>
              <a:ext cx="232162" cy="3"/>
            </a:xfrm>
            <a:prstGeom prst="bentConnector3">
              <a:avLst/>
            </a:prstGeom>
            <a:ln w="317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Rectangle 128">
            <a:extLst>
              <a:ext uri="{FF2B5EF4-FFF2-40B4-BE49-F238E27FC236}">
                <a16:creationId xmlns:a16="http://schemas.microsoft.com/office/drawing/2014/main" id="{A84E362F-8329-E744-BD88-3EE5C9EA5A6E}"/>
              </a:ext>
            </a:extLst>
          </p:cNvPr>
          <p:cNvSpPr/>
          <p:nvPr/>
        </p:nvSpPr>
        <p:spPr>
          <a:xfrm>
            <a:off x="632585" y="5935122"/>
            <a:ext cx="8298780" cy="5238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bg2">
                    <a:lumMod val="25000"/>
                  </a:schemeClr>
                </a:solidFill>
              </a:rPr>
              <a:t>Ein schwerer Konflikt bedroht deine Freiheit und Sicherheit auf zukünftigen Veranstaltungen?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1EE7D03-A77D-A44D-844D-459E4D57DEFB}"/>
              </a:ext>
            </a:extLst>
          </p:cNvPr>
          <p:cNvSpPr/>
          <p:nvPr/>
        </p:nvSpPr>
        <p:spPr>
          <a:xfrm>
            <a:off x="6807348" y="611301"/>
            <a:ext cx="2124016" cy="35501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bg2">
                    <a:lumMod val="25000"/>
                  </a:schemeClr>
                </a:solidFill>
              </a:rPr>
              <a:t>Deine Freiheit und  Sicherheit wurden von einer anderen Person verletzt oder bedroht?</a:t>
            </a:r>
          </a:p>
        </p:txBody>
      </p:sp>
    </p:spTree>
    <p:extLst>
      <p:ext uri="{BB962C8B-B14F-4D97-AF65-F5344CB8AC3E}">
        <p14:creationId xmlns:p14="http://schemas.microsoft.com/office/powerpoint/2010/main" val="227636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2F90A82-B9B5-9D4B-9180-DBB51928859E}"/>
              </a:ext>
            </a:extLst>
          </p:cNvPr>
          <p:cNvSpPr/>
          <p:nvPr/>
        </p:nvSpPr>
        <p:spPr>
          <a:xfrm>
            <a:off x="3833061" y="611301"/>
            <a:ext cx="2488130" cy="104777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bg1"/>
                </a:solidFill>
              </a:rPr>
              <a:t>CERT</a:t>
            </a:r>
          </a:p>
          <a:p>
            <a:r>
              <a:rPr lang="en-US" sz="1600" dirty="0">
                <a:solidFill>
                  <a:schemeClr val="bg1"/>
                </a:solidFill>
              </a:rPr>
              <a:t>DECT: 112</a:t>
            </a:r>
          </a:p>
          <a:p>
            <a:r>
              <a:rPr lang="en-US" sz="1600" dirty="0" err="1">
                <a:solidFill>
                  <a:schemeClr val="bg1"/>
                </a:solidFill>
              </a:rPr>
              <a:t>leitung@cert.ccc.de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835D9-CB24-084A-B921-805CEBEE6045}"/>
              </a:ext>
            </a:extLst>
          </p:cNvPr>
          <p:cNvSpPr/>
          <p:nvPr/>
        </p:nvSpPr>
        <p:spPr>
          <a:xfrm>
            <a:off x="3833061" y="1863970"/>
            <a:ext cx="2488130" cy="104777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bg1"/>
                </a:solidFill>
              </a:rPr>
              <a:t>Awareness Team</a:t>
            </a:r>
          </a:p>
          <a:p>
            <a:r>
              <a:rPr lang="en-US" sz="1600" dirty="0">
                <a:solidFill>
                  <a:schemeClr val="bg1"/>
                </a:solidFill>
              </a:rPr>
              <a:t>DECT: 113</a:t>
            </a:r>
          </a:p>
          <a:p>
            <a:r>
              <a:rPr lang="en-US" sz="1600" dirty="0">
                <a:solidFill>
                  <a:schemeClr val="bg1"/>
                </a:solidFill>
              </a:rPr>
              <a:t>c3-awareness@lists.ccc.de</a:t>
            </a:r>
          </a:p>
          <a:p>
            <a:r>
              <a:rPr lang="en-US" sz="1600" dirty="0">
                <a:solidFill>
                  <a:schemeClr val="bg1"/>
                </a:solidFill>
              </a:rPr>
              <a:t>@c3awareness</a:t>
            </a:r>
          </a:p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D92BBD-69F9-7F4B-B218-35C84126416F}"/>
              </a:ext>
            </a:extLst>
          </p:cNvPr>
          <p:cNvSpPr/>
          <p:nvPr/>
        </p:nvSpPr>
        <p:spPr>
          <a:xfrm>
            <a:off x="3833060" y="3113721"/>
            <a:ext cx="2488130" cy="104777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bg1"/>
                </a:solidFill>
              </a:rPr>
              <a:t>Security</a:t>
            </a:r>
          </a:p>
          <a:p>
            <a:r>
              <a:rPr lang="en-US" sz="1600" dirty="0">
                <a:solidFill>
                  <a:schemeClr val="bg1"/>
                </a:solidFill>
              </a:rPr>
              <a:t>DECT: 110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 err="1">
                <a:solidFill>
                  <a:schemeClr val="bg1"/>
                </a:solidFill>
              </a:rPr>
              <a:t>security@ccc.de</a:t>
            </a:r>
            <a:endParaRPr lang="en-US" sz="1600" dirty="0">
              <a:solidFill>
                <a:schemeClr val="bg1"/>
              </a:solidFill>
            </a:endParaRPr>
          </a:p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0CDCF8-B5D9-0A4D-8249-C5BF32DE267C}"/>
              </a:ext>
            </a:extLst>
          </p:cNvPr>
          <p:cNvSpPr/>
          <p:nvPr/>
        </p:nvSpPr>
        <p:spPr>
          <a:xfrm>
            <a:off x="3833060" y="4363472"/>
            <a:ext cx="2488130" cy="104777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 err="1">
                <a:solidFill>
                  <a:schemeClr val="bg1"/>
                </a:solidFill>
              </a:rPr>
              <a:t>Auticare</a:t>
            </a:r>
            <a:endParaRPr lang="en-US" sz="1600" b="1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DECT: 1139</a:t>
            </a:r>
          </a:p>
          <a:p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B5709B-F8F6-7241-B7EE-A069FCA19AB9}"/>
              </a:ext>
            </a:extLst>
          </p:cNvPr>
          <p:cNvSpPr/>
          <p:nvPr/>
        </p:nvSpPr>
        <p:spPr>
          <a:xfrm>
            <a:off x="9367415" y="611300"/>
            <a:ext cx="2073910" cy="584769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bg1"/>
                </a:solidFill>
              </a:rPr>
              <a:t>Arbitration </a:t>
            </a:r>
            <a:r>
              <a:rPr lang="en-US" sz="1600" b="1" dirty="0" err="1">
                <a:solidFill>
                  <a:schemeClr val="bg1"/>
                </a:solidFill>
              </a:rPr>
              <a:t>Boad</a:t>
            </a:r>
            <a:endParaRPr lang="en-US" sz="1600" b="1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DECT: 2724</a:t>
            </a:r>
          </a:p>
          <a:p>
            <a:r>
              <a:rPr lang="en-US" sz="1600" dirty="0" err="1">
                <a:solidFill>
                  <a:schemeClr val="bg1"/>
                </a:solidFill>
              </a:rPr>
              <a:t>schiedsstelle@ccc.de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schiedsstelle.ccc.de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21FC2520-CEFF-7248-84A7-4F234686E2F5}"/>
              </a:ext>
            </a:extLst>
          </p:cNvPr>
          <p:cNvCxnSpPr>
            <a:cxnSpLocks/>
            <a:stCxn id="74" idx="3"/>
            <a:endCxn id="6" idx="1"/>
          </p:cNvCxnSpPr>
          <p:nvPr/>
        </p:nvCxnSpPr>
        <p:spPr>
          <a:xfrm>
            <a:off x="3346904" y="2387853"/>
            <a:ext cx="486157" cy="3"/>
          </a:xfrm>
          <a:prstGeom prst="bentConnector3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>
            <a:extLst>
              <a:ext uri="{FF2B5EF4-FFF2-40B4-BE49-F238E27FC236}">
                <a16:creationId xmlns:a16="http://schemas.microsoft.com/office/drawing/2014/main" id="{A5F21CB6-A1F6-7B47-B425-A3A1B015CB87}"/>
              </a:ext>
            </a:extLst>
          </p:cNvPr>
          <p:cNvCxnSpPr>
            <a:cxnSpLocks/>
            <a:stCxn id="78" idx="3"/>
            <a:endCxn id="7" idx="1"/>
          </p:cNvCxnSpPr>
          <p:nvPr/>
        </p:nvCxnSpPr>
        <p:spPr>
          <a:xfrm>
            <a:off x="3346904" y="3637604"/>
            <a:ext cx="486156" cy="3"/>
          </a:xfrm>
          <a:prstGeom prst="bentConnector3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169676CB-7B56-E441-86FF-F0C4ACC21D1D}"/>
              </a:ext>
            </a:extLst>
          </p:cNvPr>
          <p:cNvCxnSpPr>
            <a:cxnSpLocks/>
            <a:stCxn id="81" idx="3"/>
            <a:endCxn id="8" idx="1"/>
          </p:cNvCxnSpPr>
          <p:nvPr/>
        </p:nvCxnSpPr>
        <p:spPr>
          <a:xfrm>
            <a:off x="3346904" y="4887355"/>
            <a:ext cx="486156" cy="3"/>
          </a:xfrm>
          <a:prstGeom prst="bentConnector3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498C4714-FBFE-D74F-88C7-16875012A2D6}"/>
              </a:ext>
            </a:extLst>
          </p:cNvPr>
          <p:cNvCxnSpPr>
            <a:cxnSpLocks/>
            <a:stCxn id="5" idx="3"/>
            <a:endCxn id="46" idx="1"/>
          </p:cNvCxnSpPr>
          <p:nvPr/>
        </p:nvCxnSpPr>
        <p:spPr>
          <a:xfrm>
            <a:off x="6321191" y="1135187"/>
            <a:ext cx="486157" cy="1251207"/>
          </a:xfrm>
          <a:prstGeom prst="bentConnector3">
            <a:avLst>
              <a:gd name="adj1" fmla="val 50000"/>
            </a:avLst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F99A2B9D-9DC4-7C40-8599-ED77F5BDD9D6}"/>
              </a:ext>
            </a:extLst>
          </p:cNvPr>
          <p:cNvCxnSpPr>
            <a:cxnSpLocks/>
            <a:stCxn id="6" idx="3"/>
            <a:endCxn id="46" idx="1"/>
          </p:cNvCxnSpPr>
          <p:nvPr/>
        </p:nvCxnSpPr>
        <p:spPr>
          <a:xfrm flipV="1">
            <a:off x="6321191" y="2386394"/>
            <a:ext cx="486157" cy="1462"/>
          </a:xfrm>
          <a:prstGeom prst="bentConnector3">
            <a:avLst>
              <a:gd name="adj1" fmla="val 50000"/>
            </a:avLst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EEB2869F-F056-1642-8840-D672FF148362}"/>
              </a:ext>
            </a:extLst>
          </p:cNvPr>
          <p:cNvSpPr/>
          <p:nvPr/>
        </p:nvSpPr>
        <p:spPr>
          <a:xfrm>
            <a:off x="632584" y="611301"/>
            <a:ext cx="2714320" cy="10477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You feel unwell, require medical support or maybe just a band aid?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5EC6F6A-17F9-FC45-8058-66777A02984B}"/>
              </a:ext>
            </a:extLst>
          </p:cNvPr>
          <p:cNvSpPr/>
          <p:nvPr/>
        </p:nvSpPr>
        <p:spPr>
          <a:xfrm>
            <a:off x="632584" y="1863970"/>
            <a:ext cx="2714320" cy="10477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You need support after experiencing conflicts, harassment or discrimination?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9942BB2-C7A4-8B4F-B737-3D611BD7A1B7}"/>
              </a:ext>
            </a:extLst>
          </p:cNvPr>
          <p:cNvSpPr/>
          <p:nvPr/>
        </p:nvSpPr>
        <p:spPr>
          <a:xfrm>
            <a:off x="632584" y="3113721"/>
            <a:ext cx="2714320" cy="10477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You need immediate help with a conflict or have concerns about your security?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8D93653-C884-3248-B179-39D5732AFF52}"/>
              </a:ext>
            </a:extLst>
          </p:cNvPr>
          <p:cNvSpPr/>
          <p:nvPr/>
        </p:nvSpPr>
        <p:spPr>
          <a:xfrm>
            <a:off x="632584" y="4363472"/>
            <a:ext cx="2714320" cy="10477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You have autism, fear sensory overload and need a refuge?</a:t>
            </a:r>
          </a:p>
        </p:txBody>
      </p:sp>
      <p:cxnSp>
        <p:nvCxnSpPr>
          <p:cNvPr id="95" name="Elbow Connector 94">
            <a:extLst>
              <a:ext uri="{FF2B5EF4-FFF2-40B4-BE49-F238E27FC236}">
                <a16:creationId xmlns:a16="http://schemas.microsoft.com/office/drawing/2014/main" id="{0D5E2DBC-C32B-CE4E-B85B-B47EA1CFA6D4}"/>
              </a:ext>
            </a:extLst>
          </p:cNvPr>
          <p:cNvCxnSpPr>
            <a:cxnSpLocks/>
            <a:stCxn id="69" idx="3"/>
            <a:endCxn id="5" idx="1"/>
          </p:cNvCxnSpPr>
          <p:nvPr/>
        </p:nvCxnSpPr>
        <p:spPr>
          <a:xfrm>
            <a:off x="3346904" y="1135184"/>
            <a:ext cx="486157" cy="3"/>
          </a:xfrm>
          <a:prstGeom prst="bentConnector3">
            <a:avLst>
              <a:gd name="adj1" fmla="val 50000"/>
            </a:avLst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Elbow Connector 118">
            <a:extLst>
              <a:ext uri="{FF2B5EF4-FFF2-40B4-BE49-F238E27FC236}">
                <a16:creationId xmlns:a16="http://schemas.microsoft.com/office/drawing/2014/main" id="{268BC276-EF5D-0F4D-B7CD-7D8839D9E836}"/>
              </a:ext>
            </a:extLst>
          </p:cNvPr>
          <p:cNvCxnSpPr>
            <a:cxnSpLocks/>
            <a:stCxn id="7" idx="3"/>
            <a:endCxn id="46" idx="1"/>
          </p:cNvCxnSpPr>
          <p:nvPr/>
        </p:nvCxnSpPr>
        <p:spPr>
          <a:xfrm flipV="1">
            <a:off x="6321190" y="2386394"/>
            <a:ext cx="486158" cy="1251213"/>
          </a:xfrm>
          <a:prstGeom prst="bentConnector3">
            <a:avLst>
              <a:gd name="adj1" fmla="val 50000"/>
            </a:avLst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994C694-9F6F-5842-B654-8FBE0DCBA336}"/>
              </a:ext>
            </a:extLst>
          </p:cNvPr>
          <p:cNvSpPr/>
          <p:nvPr/>
        </p:nvSpPr>
        <p:spPr>
          <a:xfrm>
            <a:off x="632584" y="87416"/>
            <a:ext cx="2714320" cy="523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1"/>
                </a:solidFill>
              </a:rPr>
              <a:t>During the event: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E561EED-8AD7-714E-8311-C0C31F794A63}"/>
              </a:ext>
            </a:extLst>
          </p:cNvPr>
          <p:cNvSpPr/>
          <p:nvPr/>
        </p:nvSpPr>
        <p:spPr>
          <a:xfrm>
            <a:off x="632584" y="5410983"/>
            <a:ext cx="2714320" cy="523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1"/>
                </a:solidFill>
              </a:rPr>
              <a:t>Before and after the event: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99E5A4A-BB1B-0E42-A157-9AFCA78E08AF}"/>
              </a:ext>
            </a:extLst>
          </p:cNvPr>
          <p:cNvGrpSpPr/>
          <p:nvPr/>
        </p:nvGrpSpPr>
        <p:grpSpPr>
          <a:xfrm>
            <a:off x="8466660" y="2386394"/>
            <a:ext cx="900755" cy="3810665"/>
            <a:chOff x="8796593" y="2386394"/>
            <a:chExt cx="232162" cy="3810665"/>
          </a:xfrm>
        </p:grpSpPr>
        <p:cxnSp>
          <p:nvCxnSpPr>
            <p:cNvPr id="138" name="Elbow Connector 137">
              <a:extLst>
                <a:ext uri="{FF2B5EF4-FFF2-40B4-BE49-F238E27FC236}">
                  <a16:creationId xmlns:a16="http://schemas.microsoft.com/office/drawing/2014/main" id="{502F42D1-FE3D-CC49-B742-260F9E299F4A}"/>
                </a:ext>
              </a:extLst>
            </p:cNvPr>
            <p:cNvCxnSpPr>
              <a:cxnSpLocks/>
            </p:cNvCxnSpPr>
            <p:nvPr/>
          </p:nvCxnSpPr>
          <p:spPr>
            <a:xfrm>
              <a:off x="8796593" y="2386394"/>
              <a:ext cx="232162" cy="3"/>
            </a:xfrm>
            <a:prstGeom prst="bentConnector3">
              <a:avLst/>
            </a:prstGeom>
            <a:ln w="317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Elbow Connector 138">
              <a:extLst>
                <a:ext uri="{FF2B5EF4-FFF2-40B4-BE49-F238E27FC236}">
                  <a16:creationId xmlns:a16="http://schemas.microsoft.com/office/drawing/2014/main" id="{6E0F10EE-8195-C84A-8365-980046C38937}"/>
                </a:ext>
              </a:extLst>
            </p:cNvPr>
            <p:cNvCxnSpPr>
              <a:cxnSpLocks/>
            </p:cNvCxnSpPr>
            <p:nvPr/>
          </p:nvCxnSpPr>
          <p:spPr>
            <a:xfrm>
              <a:off x="8796593" y="6197056"/>
              <a:ext cx="232162" cy="3"/>
            </a:xfrm>
            <a:prstGeom prst="bentConnector3">
              <a:avLst/>
            </a:prstGeom>
            <a:ln w="317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Rectangle 128">
            <a:extLst>
              <a:ext uri="{FF2B5EF4-FFF2-40B4-BE49-F238E27FC236}">
                <a16:creationId xmlns:a16="http://schemas.microsoft.com/office/drawing/2014/main" id="{A84E362F-8329-E744-BD88-3EE5C9EA5A6E}"/>
              </a:ext>
            </a:extLst>
          </p:cNvPr>
          <p:cNvSpPr/>
          <p:nvPr/>
        </p:nvSpPr>
        <p:spPr>
          <a:xfrm>
            <a:off x="632585" y="5935122"/>
            <a:ext cx="8298780" cy="5238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A serious </a:t>
            </a:r>
            <a:r>
              <a:rPr lang="en-US" sz="1600">
                <a:solidFill>
                  <a:schemeClr val="bg2">
                    <a:lumMod val="25000"/>
                  </a:schemeClr>
                </a:solidFill>
              </a:rPr>
              <a:t>conflict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threatens </a:t>
            </a:r>
            <a:r>
              <a:rPr lang="en-US" sz="1600">
                <a:solidFill>
                  <a:schemeClr val="bg2">
                    <a:lumMod val="25000"/>
                  </a:schemeClr>
                </a:solidFill>
              </a:rPr>
              <a:t>your freedom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and </a:t>
            </a:r>
            <a:r>
              <a:rPr lang="en-US" sz="1600">
                <a:solidFill>
                  <a:schemeClr val="bg2">
                    <a:lumMod val="25000"/>
                  </a:schemeClr>
                </a:solidFill>
              </a:rPr>
              <a:t>safety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at future </a:t>
            </a:r>
            <a:r>
              <a:rPr lang="en-US" sz="1600">
                <a:solidFill>
                  <a:schemeClr val="bg2">
                    <a:lumMod val="25000"/>
                  </a:schemeClr>
                </a:solidFill>
              </a:rPr>
              <a:t>events?</a:t>
            </a:r>
            <a:endParaRPr 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1EE7D03-A77D-A44D-844D-459E4D57DEFB}"/>
              </a:ext>
            </a:extLst>
          </p:cNvPr>
          <p:cNvSpPr/>
          <p:nvPr/>
        </p:nvSpPr>
        <p:spPr>
          <a:xfrm>
            <a:off x="6807348" y="611301"/>
            <a:ext cx="2124016" cy="35501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Your freedom and safety have been threatened or violated by another person?</a:t>
            </a:r>
          </a:p>
        </p:txBody>
      </p:sp>
    </p:spTree>
    <p:extLst>
      <p:ext uri="{BB962C8B-B14F-4D97-AF65-F5344CB8AC3E}">
        <p14:creationId xmlns:p14="http://schemas.microsoft.com/office/powerpoint/2010/main" val="3922730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</TotalTime>
  <Words>265</Words>
  <Application>Microsoft Macintosh PowerPoint</Application>
  <PresentationFormat>Widescreen</PresentationFormat>
  <Paragraphs>44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14</cp:revision>
  <cp:lastPrinted>2018-11-07T11:02:00Z</cp:lastPrinted>
  <dcterms:created xsi:type="dcterms:W3CDTF">2018-11-03T17:08:39Z</dcterms:created>
  <dcterms:modified xsi:type="dcterms:W3CDTF">2018-11-07T11:05:14Z</dcterms:modified>
</cp:coreProperties>
</file>